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5" r:id="rId19"/>
    <p:sldId id="278" r:id="rId20"/>
    <p:sldId id="279" r:id="rId21"/>
    <p:sldId id="271" r:id="rId22"/>
    <p:sldId id="272" r:id="rId23"/>
    <p:sldId id="280" r:id="rId24"/>
    <p:sldId id="27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85210" autoAdjust="0"/>
  </p:normalViewPr>
  <p:slideViewPr>
    <p:cSldViewPr snapToGrid="0">
      <p:cViewPr varScale="1">
        <p:scale>
          <a:sx n="110" d="100"/>
          <a:sy n="110" d="100"/>
        </p:scale>
        <p:origin x="5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2400" dirty="0"/>
              <a:t>Wahrscheinlichkeit für schlechte Lichtverhältnisse pro Uhrzeit</a:t>
            </a:r>
          </a:p>
        </c:rich>
      </c:tx>
      <c:layout>
        <c:manualLayout>
          <c:xMode val="edge"/>
          <c:yMode val="edge"/>
          <c:x val="0.12437492818035827"/>
          <c:y val="2.6662313405894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Sheet2!$AA$18</c:f>
              <c:strCache>
                <c:ptCount val="1"/>
                <c:pt idx="0">
                  <c:v>mvk021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Sheet2!$AB$46:$AY$46</c:f>
              <c:numCache>
                <c:formatCode>0.00</c:formatCode>
                <c:ptCount val="16"/>
                <c:pt idx="0">
                  <c:v>2.2450288646568315</c:v>
                </c:pt>
                <c:pt idx="1">
                  <c:v>2.517753389283409</c:v>
                </c:pt>
                <c:pt idx="2">
                  <c:v>4.7036082474226797</c:v>
                </c:pt>
                <c:pt idx="3">
                  <c:v>3.6175710594315245</c:v>
                </c:pt>
                <c:pt idx="4">
                  <c:v>1.4547754585705248</c:v>
                </c:pt>
                <c:pt idx="5">
                  <c:v>1.3654096228868662</c:v>
                </c:pt>
                <c:pt idx="6">
                  <c:v>0.71151358344113846</c:v>
                </c:pt>
                <c:pt idx="7">
                  <c:v>1.4084507042253522</c:v>
                </c:pt>
                <c:pt idx="8">
                  <c:v>7.2251308900523563</c:v>
                </c:pt>
                <c:pt idx="9">
                  <c:v>12.620734063103672</c:v>
                </c:pt>
                <c:pt idx="10">
                  <c:v>20.3751617076326</c:v>
                </c:pt>
                <c:pt idx="11">
                  <c:v>18.657198192382182</c:v>
                </c:pt>
                <c:pt idx="12">
                  <c:v>6.5426555484284803</c:v>
                </c:pt>
                <c:pt idx="13">
                  <c:v>3.939962476547842</c:v>
                </c:pt>
                <c:pt idx="14">
                  <c:v>2.5889967637540452</c:v>
                </c:pt>
                <c:pt idx="15">
                  <c:v>1.9342359767891684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2E-4D7B-9B19-CDD0F159FA27}"/>
            </c:ext>
          </c:extLst>
        </c:ser>
        <c:ser>
          <c:idx val="2"/>
          <c:order val="2"/>
          <c:tx>
            <c:strRef>
              <c:f>Sheet2!$AA$19</c:f>
              <c:strCache>
                <c:ptCount val="1"/>
                <c:pt idx="0">
                  <c:v>mvk022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Sheet2!$AB$47:$AY$47</c:f>
              <c:numCache>
                <c:formatCode>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0.49019607843137258</c:v>
                </c:pt>
                <c:pt idx="3">
                  <c:v>2.1241830065359477</c:v>
                </c:pt>
                <c:pt idx="4">
                  <c:v>1.1437908496732025</c:v>
                </c:pt>
                <c:pt idx="5">
                  <c:v>1.3136288998357963</c:v>
                </c:pt>
                <c:pt idx="6">
                  <c:v>0.82547169811320753</c:v>
                </c:pt>
                <c:pt idx="7">
                  <c:v>0.16366612111292964</c:v>
                </c:pt>
                <c:pt idx="8">
                  <c:v>0.32679738562091504</c:v>
                </c:pt>
                <c:pt idx="9">
                  <c:v>0.32414910858995138</c:v>
                </c:pt>
                <c:pt idx="10">
                  <c:v>1.6366612111292964</c:v>
                </c:pt>
                <c:pt idx="11">
                  <c:v>7.7557755775577562</c:v>
                </c:pt>
                <c:pt idx="12">
                  <c:v>13.861386138613861</c:v>
                </c:pt>
                <c:pt idx="13">
                  <c:v>5.9504132231404956</c:v>
                </c:pt>
                <c:pt idx="14">
                  <c:v>1.1494252873563218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2E-4D7B-9B19-CDD0F159FA27}"/>
            </c:ext>
          </c:extLst>
        </c:ser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Sheet2!$AB$48:$AY$48</c:f>
              <c:numCache>
                <c:formatCode>0.00</c:formatCode>
                <c:ptCount val="16"/>
                <c:pt idx="0">
                  <c:v>1.053370786516854</c:v>
                </c:pt>
                <c:pt idx="1">
                  <c:v>12.561060711793441</c:v>
                </c:pt>
                <c:pt idx="2">
                  <c:v>20.936834634492548</c:v>
                </c:pt>
                <c:pt idx="3">
                  <c:v>10.021171489061398</c:v>
                </c:pt>
                <c:pt idx="4">
                  <c:v>3.043170559094126</c:v>
                </c:pt>
                <c:pt idx="5">
                  <c:v>2.1413276231263385</c:v>
                </c:pt>
                <c:pt idx="6">
                  <c:v>0.99290780141843982</c:v>
                </c:pt>
                <c:pt idx="7">
                  <c:v>0.49295774647887325</c:v>
                </c:pt>
                <c:pt idx="8">
                  <c:v>0.14214641080312723</c:v>
                </c:pt>
                <c:pt idx="9">
                  <c:v>0.70274068868587491</c:v>
                </c:pt>
                <c:pt idx="10">
                  <c:v>0.77247191011235961</c:v>
                </c:pt>
                <c:pt idx="11">
                  <c:v>2.4492652204338694</c:v>
                </c:pt>
                <c:pt idx="12">
                  <c:v>0.98245614035087714</c:v>
                </c:pt>
                <c:pt idx="13">
                  <c:v>0.99928622412562462</c:v>
                </c:pt>
                <c:pt idx="14">
                  <c:v>1.5536723163841808</c:v>
                </c:pt>
                <c:pt idx="15">
                  <c:v>2.2424667133847231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2E-4D7B-9B19-CDD0F159FA27}"/>
            </c:ext>
          </c:extLst>
        </c:ser>
        <c:ser>
          <c:idx val="7"/>
          <c:order val="7"/>
          <c:tx>
            <c:strRef>
              <c:f>Sheet2!$AA$24</c:f>
              <c:strCache>
                <c:ptCount val="1"/>
                <c:pt idx="0">
                  <c:v>mvk107</c:v>
                </c:pt>
              </c:strCache>
            </c:strRef>
          </c:tx>
          <c:spPr>
            <a:ln w="127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Sheet2!$AB$52:$AY$52</c:f>
              <c:numCache>
                <c:formatCode>0.00</c:formatCode>
                <c:ptCount val="16"/>
                <c:pt idx="0">
                  <c:v>0.29695619896065328</c:v>
                </c:pt>
                <c:pt idx="1">
                  <c:v>5.0974512743628191</c:v>
                </c:pt>
                <c:pt idx="2">
                  <c:v>20.583717357910906</c:v>
                </c:pt>
                <c:pt idx="3">
                  <c:v>30.861423220973784</c:v>
                </c:pt>
                <c:pt idx="4">
                  <c:v>26.132930513595166</c:v>
                </c:pt>
                <c:pt idx="5">
                  <c:v>6.7381316998468606</c:v>
                </c:pt>
                <c:pt idx="6">
                  <c:v>3.7065052950075645</c:v>
                </c:pt>
                <c:pt idx="7">
                  <c:v>4.4140030441400304</c:v>
                </c:pt>
                <c:pt idx="8">
                  <c:v>6.9819819819819822</c:v>
                </c:pt>
                <c:pt idx="9">
                  <c:v>6.6415094339622636</c:v>
                </c:pt>
                <c:pt idx="10">
                  <c:v>7.3387694588584136</c:v>
                </c:pt>
                <c:pt idx="11">
                  <c:v>4.9056603773584904</c:v>
                </c:pt>
                <c:pt idx="12">
                  <c:v>4.247391952309985</c:v>
                </c:pt>
                <c:pt idx="13">
                  <c:v>5.9757942511346451</c:v>
                </c:pt>
                <c:pt idx="14">
                  <c:v>7.6519129782445612</c:v>
                </c:pt>
                <c:pt idx="15">
                  <c:v>1.4242878560719641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2E-4D7B-9B19-CDD0F159FA27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Sheet2!$AB$56:$AY$56</c:f>
              <c:numCache>
                <c:formatCode>0.00</c:formatCode>
                <c:ptCount val="16"/>
                <c:pt idx="0">
                  <c:v>4.8520135856380396E-2</c:v>
                </c:pt>
                <c:pt idx="1">
                  <c:v>8.5618085618085615</c:v>
                </c:pt>
                <c:pt idx="2">
                  <c:v>24.530120481927714</c:v>
                </c:pt>
                <c:pt idx="3">
                  <c:v>33.619866284622731</c:v>
                </c:pt>
                <c:pt idx="4">
                  <c:v>33.754863813229569</c:v>
                </c:pt>
                <c:pt idx="5">
                  <c:v>21.474201474201472</c:v>
                </c:pt>
                <c:pt idx="6">
                  <c:v>4.9305887984681664</c:v>
                </c:pt>
                <c:pt idx="7">
                  <c:v>7.4836601307189543</c:v>
                </c:pt>
                <c:pt idx="8">
                  <c:v>8.9366515837104075</c:v>
                </c:pt>
                <c:pt idx="9">
                  <c:v>6.3033175355450233</c:v>
                </c:pt>
                <c:pt idx="10">
                  <c:v>6.0077519379844961</c:v>
                </c:pt>
                <c:pt idx="11">
                  <c:v>4.3753038405444817</c:v>
                </c:pt>
                <c:pt idx="12">
                  <c:v>3.41130604288499</c:v>
                </c:pt>
                <c:pt idx="13">
                  <c:v>1.82956186807896</c:v>
                </c:pt>
                <c:pt idx="14">
                  <c:v>3.7882467217095677</c:v>
                </c:pt>
                <c:pt idx="15">
                  <c:v>0.67665538907684875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D2E-4D7B-9B19-CDD0F159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5D2E-4D7B-9B19-CDD0F159FA27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Sheet2!$AB$49:$AY$49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0.4065040650406504</c:v>
                      </c:pt>
                      <c:pt idx="2">
                        <c:v>7.036535859269283</c:v>
                      </c:pt>
                      <c:pt idx="3">
                        <c:v>20.10869565217391</c:v>
                      </c:pt>
                      <c:pt idx="4">
                        <c:v>21.95121951219512</c:v>
                      </c:pt>
                      <c:pt idx="5">
                        <c:v>20.10869565217391</c:v>
                      </c:pt>
                      <c:pt idx="6">
                        <c:v>15.217391304347824</c:v>
                      </c:pt>
                      <c:pt idx="7">
                        <c:v>4.1712403951701429</c:v>
                      </c:pt>
                      <c:pt idx="8">
                        <c:v>3.9789789789789789</c:v>
                      </c:pt>
                      <c:pt idx="9">
                        <c:v>3.773584905660377</c:v>
                      </c:pt>
                      <c:pt idx="10">
                        <c:v>6.4952638700947229</c:v>
                      </c:pt>
                      <c:pt idx="11">
                        <c:v>6.5306122448979593</c:v>
                      </c:pt>
                      <c:pt idx="12">
                        <c:v>1.9151846785225719</c:v>
                      </c:pt>
                      <c:pt idx="13">
                        <c:v>1.094391244870041</c:v>
                      </c:pt>
                      <c:pt idx="14">
                        <c:v>1.2162162162162162</c:v>
                      </c:pt>
                      <c:pt idx="15">
                        <c:v>0.27434842249657065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D2E-4D7B-9B19-CDD0F159FA27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1270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Sheet2!$AB$50:$AY$50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0.6872852233676976</c:v>
                      </c:pt>
                      <c:pt idx="2">
                        <c:v>7.365684575389948</c:v>
                      </c:pt>
                      <c:pt idx="3">
                        <c:v>16.938950988822011</c:v>
                      </c:pt>
                      <c:pt idx="4">
                        <c:v>26.178010471204189</c:v>
                      </c:pt>
                      <c:pt idx="5">
                        <c:v>12.940140845070422</c:v>
                      </c:pt>
                      <c:pt idx="6">
                        <c:v>1.9844693701466782</c:v>
                      </c:pt>
                      <c:pt idx="7">
                        <c:v>0.43215211754537597</c:v>
                      </c:pt>
                      <c:pt idx="8">
                        <c:v>0.60763888888888884</c:v>
                      </c:pt>
                      <c:pt idx="9">
                        <c:v>0.51768766177739434</c:v>
                      </c:pt>
                      <c:pt idx="10">
                        <c:v>1.2908777969018932</c:v>
                      </c:pt>
                      <c:pt idx="11">
                        <c:v>1.4592274678111588</c:v>
                      </c:pt>
                      <c:pt idx="12">
                        <c:v>1.3769363166953528</c:v>
                      </c:pt>
                      <c:pt idx="13">
                        <c:v>0.1718213058419244</c:v>
                      </c:pt>
                      <c:pt idx="14">
                        <c:v>0.34542314335060448</c:v>
                      </c:pt>
                      <c:pt idx="15">
                        <c:v>1.2975778546712802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D2E-4D7B-9B19-CDD0F159FA27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Sheet2!$AA$23</c15:sqref>
                        </c15:formulaRef>
                      </c:ext>
                    </c:extLst>
                    <c:strCache>
                      <c:ptCount val="1"/>
                      <c:pt idx="0">
                        <c:v>mvk106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Sheet2!$AB$51:$AY$51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0.37220843672456577</c:v>
                      </c:pt>
                      <c:pt idx="2">
                        <c:v>1.5950920245398772</c:v>
                      </c:pt>
                      <c:pt idx="3">
                        <c:v>0.85679314565483478</c:v>
                      </c:pt>
                      <c:pt idx="4">
                        <c:v>5.8168316831683171</c:v>
                      </c:pt>
                      <c:pt idx="5">
                        <c:v>8.4577114427860707</c:v>
                      </c:pt>
                      <c:pt idx="6">
                        <c:v>6.8322981366459627</c:v>
                      </c:pt>
                      <c:pt idx="7">
                        <c:v>0.84521922873745381</c:v>
                      </c:pt>
                      <c:pt idx="8">
                        <c:v>0.85287846481876339</c:v>
                      </c:pt>
                      <c:pt idx="9">
                        <c:v>2.1144278606965177</c:v>
                      </c:pt>
                      <c:pt idx="10">
                        <c:v>1.1070110701107012</c:v>
                      </c:pt>
                      <c:pt idx="11">
                        <c:v>5.0125313283208017</c:v>
                      </c:pt>
                      <c:pt idx="12">
                        <c:v>5.3549190535491906</c:v>
                      </c:pt>
                      <c:pt idx="13">
                        <c:v>4.2236024844720497</c:v>
                      </c:pt>
                      <c:pt idx="14">
                        <c:v>2.5641025641025639</c:v>
                      </c:pt>
                      <c:pt idx="15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D2E-4D7B-9B19-CDD0F159FA27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Sheet2!$AA$25</c15:sqref>
                        </c15:formulaRef>
                      </c:ext>
                    </c:extLst>
                    <c:strCache>
                      <c:ptCount val="1"/>
                      <c:pt idx="0">
                        <c:v>mvk108</c:v>
                      </c:pt>
                    </c:strCache>
                  </c:strRef>
                </c:tx>
                <c:spPr>
                  <a:ln w="1270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Sheet2!$AB$53:$AY$53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1.7262638717632552</c:v>
                      </c:pt>
                      <c:pt idx="2">
                        <c:v>14.673242909987669</c:v>
                      </c:pt>
                      <c:pt idx="3">
                        <c:v>30.731102850061959</c:v>
                      </c:pt>
                      <c:pt idx="4">
                        <c:v>34.239802224969097</c:v>
                      </c:pt>
                      <c:pt idx="5">
                        <c:v>16.229712858926341</c:v>
                      </c:pt>
                      <c:pt idx="6">
                        <c:v>5.0679851668726821</c:v>
                      </c:pt>
                      <c:pt idx="7">
                        <c:v>0.89379600420609884</c:v>
                      </c:pt>
                      <c:pt idx="8">
                        <c:v>1.2829650748396295</c:v>
                      </c:pt>
                      <c:pt idx="9">
                        <c:v>0.85784313725490191</c:v>
                      </c:pt>
                      <c:pt idx="10">
                        <c:v>1.6049382716049383</c:v>
                      </c:pt>
                      <c:pt idx="11">
                        <c:v>1.1292346298619824</c:v>
                      </c:pt>
                      <c:pt idx="12">
                        <c:v>0.49813200498132004</c:v>
                      </c:pt>
                      <c:pt idx="13">
                        <c:v>0.49813200498132004</c:v>
                      </c:pt>
                      <c:pt idx="14">
                        <c:v>0.36496350364963503</c:v>
                      </c:pt>
                      <c:pt idx="15">
                        <c:v>0.37453183520599254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D2E-4D7B-9B19-CDD0F159FA27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Sheet2!$AB$54:$AY$54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4.807692307692308E-2</c:v>
                      </c:pt>
                      <c:pt idx="1">
                        <c:v>0.43331728454501683</c:v>
                      </c:pt>
                      <c:pt idx="2">
                        <c:v>10.607521697203472</c:v>
                      </c:pt>
                      <c:pt idx="3">
                        <c:v>28.248315688161693</c:v>
                      </c:pt>
                      <c:pt idx="4">
                        <c:v>27.646205896568389</c:v>
                      </c:pt>
                      <c:pt idx="5">
                        <c:v>15.320606950562897</c:v>
                      </c:pt>
                      <c:pt idx="6">
                        <c:v>13.964610234337636</c:v>
                      </c:pt>
                      <c:pt idx="7">
                        <c:v>7.6513013483850738</c:v>
                      </c:pt>
                      <c:pt idx="8">
                        <c:v>10.037174721189592</c:v>
                      </c:pt>
                      <c:pt idx="9">
                        <c:v>10.047619047619047</c:v>
                      </c:pt>
                      <c:pt idx="10">
                        <c:v>6.7404910929224844</c:v>
                      </c:pt>
                      <c:pt idx="11">
                        <c:v>4.2145593869731801</c:v>
                      </c:pt>
                      <c:pt idx="12">
                        <c:v>3.135552339604438</c:v>
                      </c:pt>
                      <c:pt idx="13">
                        <c:v>2.5824964131994261</c:v>
                      </c:pt>
                      <c:pt idx="14">
                        <c:v>0</c:v>
                      </c:pt>
                      <c:pt idx="15">
                        <c:v>0.28776978417266186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D2E-4D7B-9B19-CDD0F159FA27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Sheet2!$AA$55</c15:sqref>
                        </c15:formulaRef>
                      </c:ext>
                    </c:extLst>
                    <c:strCache>
                      <c:ptCount val="1"/>
                      <c:pt idx="0">
                        <c:v>mvk120</c:v>
                      </c:pt>
                    </c:strCache>
                  </c:strRef>
                </c:tx>
                <c:spPr>
                  <a:ln w="1270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Sheet2!$AB$55:$AY$55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1.4565316340464269</c:v>
                      </c:pt>
                      <c:pt idx="2">
                        <c:v>9.6145124716553294</c:v>
                      </c:pt>
                      <c:pt idx="3">
                        <c:v>7.8548461185117127</c:v>
                      </c:pt>
                      <c:pt idx="4">
                        <c:v>1.9870609981515712</c:v>
                      </c:pt>
                      <c:pt idx="5">
                        <c:v>1.5412511332728922</c:v>
                      </c:pt>
                      <c:pt idx="6">
                        <c:v>0.82399472643375082</c:v>
                      </c:pt>
                      <c:pt idx="7">
                        <c:v>1.1244979919678715</c:v>
                      </c:pt>
                      <c:pt idx="8">
                        <c:v>1.3549115543846444</c:v>
                      </c:pt>
                      <c:pt idx="9">
                        <c:v>1.2832263978001832</c:v>
                      </c:pt>
                      <c:pt idx="10">
                        <c:v>1.0555300596603947</c:v>
                      </c:pt>
                      <c:pt idx="11">
                        <c:v>0.82530949105914719</c:v>
                      </c:pt>
                      <c:pt idx="12">
                        <c:v>1.1943040881947633</c:v>
                      </c:pt>
                      <c:pt idx="13">
                        <c:v>1.6498625114573786</c:v>
                      </c:pt>
                      <c:pt idx="14">
                        <c:v>0.95846645367412142</c:v>
                      </c:pt>
                      <c:pt idx="15">
                        <c:v>0.22935779816513763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D2E-4D7B-9B19-CDD0F159FA27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Sheet2!$AA$29</c15:sqref>
                        </c15:formulaRef>
                      </c:ext>
                    </c:extLst>
                    <c:strCache>
                      <c:ptCount val="1"/>
                      <c:pt idx="0">
                        <c:v>mvk131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Sheet2!$AB$57:$AY$57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4.780114722753346E-2</c:v>
                      </c:pt>
                      <c:pt idx="1">
                        <c:v>0.33301617507136061</c:v>
                      </c:pt>
                      <c:pt idx="2">
                        <c:v>0.95465393794749398</c:v>
                      </c:pt>
                      <c:pt idx="3">
                        <c:v>1.7754318618042226</c:v>
                      </c:pt>
                      <c:pt idx="4">
                        <c:v>1.4797136038186156</c:v>
                      </c:pt>
                      <c:pt idx="5">
                        <c:v>4.3436293436293436</c:v>
                      </c:pt>
                      <c:pt idx="6">
                        <c:v>18.052256532066508</c:v>
                      </c:pt>
                      <c:pt idx="7">
                        <c:v>19.790675547098001</c:v>
                      </c:pt>
                      <c:pt idx="8">
                        <c:v>21.481481481481481</c:v>
                      </c:pt>
                      <c:pt idx="9">
                        <c:v>15.766634522661525</c:v>
                      </c:pt>
                      <c:pt idx="10">
                        <c:v>21.387559808612441</c:v>
                      </c:pt>
                      <c:pt idx="11">
                        <c:v>21.900627110467923</c:v>
                      </c:pt>
                      <c:pt idx="12">
                        <c:v>12.505966587112171</c:v>
                      </c:pt>
                      <c:pt idx="13">
                        <c:v>3.3653846153846154</c:v>
                      </c:pt>
                      <c:pt idx="14">
                        <c:v>0.47755491881566381</c:v>
                      </c:pt>
                      <c:pt idx="15">
                        <c:v>0.28530670470756059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D2E-4D7B-9B19-CDD0F159FA27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3000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2000" baseline="30000"/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3000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#,##0_);\(#,##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1400"/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5-4EE6-9A09-1A6660D30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/>
                  <a:t>Häufigkeit</a:t>
                </a:r>
                <a:endParaRPr lang="de-CH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C-4FB5-B09A-17468C637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/>
                  <a:t>Häufigkeit</a:t>
                </a:r>
                <a:endParaRPr lang="de-CH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7-42E8-A74B-69EC77AE0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AC025-D944-4396-B583-4F2BE8E84105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ADDC7-73CD-4F1C-85A1-19A2879D99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84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86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31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08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064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251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4306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078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Mvk122</a:t>
            </a:r>
          </a:p>
          <a:p>
            <a:r>
              <a:rPr lang="en-US" dirty="0"/>
              <a:t>Grass</a:t>
            </a:r>
            <a:r>
              <a:rPr lang="en-US" baseline="0" dirty="0"/>
              <a:t> 145</a:t>
            </a:r>
          </a:p>
          <a:p>
            <a:r>
              <a:rPr lang="en-US" baseline="0" dirty="0"/>
              <a:t>X: Median BGR</a:t>
            </a:r>
          </a:p>
          <a:p>
            <a:r>
              <a:rPr lang="en-US" baseline="0" dirty="0"/>
              <a:t>Y: </a:t>
            </a:r>
            <a:r>
              <a:rPr lang="en-US" baseline="0" dirty="0" err="1"/>
              <a:t>SdtDev</a:t>
            </a:r>
            <a:r>
              <a:rPr lang="en-US" baseline="0" dirty="0"/>
              <a:t> BGR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265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3091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80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65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27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744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358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857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610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7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038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5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23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235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Pieterlen</a:t>
            </a:r>
            <a:endParaRPr lang="en-US" dirty="0"/>
          </a:p>
          <a:p>
            <a:r>
              <a:rPr lang="en-US" dirty="0" err="1"/>
              <a:t>Kirchberg</a:t>
            </a:r>
            <a:endParaRPr lang="en-US" dirty="0"/>
          </a:p>
          <a:p>
            <a:r>
              <a:rPr lang="en-US" dirty="0"/>
              <a:t>Bern</a:t>
            </a:r>
          </a:p>
          <a:p>
            <a:r>
              <a:rPr lang="en-US" dirty="0"/>
              <a:t>A9</a:t>
            </a:r>
          </a:p>
          <a:p>
            <a:r>
              <a:rPr lang="en-US" dirty="0" err="1"/>
              <a:t>Thunersee</a:t>
            </a:r>
            <a:endParaRPr lang="en-US" dirty="0"/>
          </a:p>
          <a:p>
            <a:r>
              <a:rPr lang="en-US" dirty="0" err="1"/>
              <a:t>Brünig</a:t>
            </a:r>
            <a:r>
              <a:rPr lang="en-US" baseline="0" dirty="0" err="1"/>
              <a:t>pass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Kameras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verschoben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ADDC7-73CD-4F1C-85A1-19A2879D999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36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78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02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2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86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09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14891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925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13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046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9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53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2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93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414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AAF-E0EE-4078-9832-F91EA74B6418}" type="datetimeFigureOut">
              <a:rPr lang="de-CH" smtClean="0"/>
              <a:t>29.01.2017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46.jpg"/><Relationship Id="rId5" Type="http://schemas.openxmlformats.org/officeDocument/2006/relationships/image" Target="../media/image32.png"/><Relationship Id="rId10" Type="http://schemas.openxmlformats.org/officeDocument/2006/relationships/image" Target="../media/image45.jpg"/><Relationship Id="rId4" Type="http://schemas.openxmlformats.org/officeDocument/2006/relationships/image" Target="../media/image29.png"/><Relationship Id="rId9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jpg"/><Relationship Id="rId10" Type="http://schemas.openxmlformats.org/officeDocument/2006/relationships/image" Target="../media/image51.png"/><Relationship Id="rId4" Type="http://schemas.openxmlformats.org/officeDocument/2006/relationships/image" Target="../media/image45.jp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59.jpe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04" y="1256747"/>
            <a:ext cx="6840832" cy="5601253"/>
          </a:xfrm>
          <a:prstGeom prst="rect">
            <a:avLst/>
          </a:prstGeom>
        </p:spPr>
      </p:pic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de" sz="5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Bild auseinanderschneiden</a:t>
            </a:r>
            <a:endParaRPr lang="de" sz="5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737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788786"/>
              </p:ext>
            </p:extLst>
          </p:nvPr>
        </p:nvGraphicFramePr>
        <p:xfrm>
          <a:off x="5702300" y="4203701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115894"/>
              </p:ext>
            </p:extLst>
          </p:nvPr>
        </p:nvGraphicFramePr>
        <p:xfrm>
          <a:off x="5702300" y="3884844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114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84800" y="1314000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715000" y="1313999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715000" y="1028700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252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021" y="2177532"/>
            <a:ext cx="41894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Modalwert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Mittelwert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Standardabweichung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Kontrast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7" name="Chart 6">
            <a:extLst/>
          </p:cNvPr>
          <p:cNvGraphicFramePr>
            <a:graphicFrameLocks/>
          </p:cNvGraphicFramePr>
          <p:nvPr>
            <p:extLst/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9795952"/>
              </p:ext>
            </p:extLst>
          </p:nvPr>
        </p:nvGraphicFramePr>
        <p:xfrm>
          <a:off x="5702300" y="4203701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463003"/>
              </p:ext>
            </p:extLst>
          </p:nvPr>
        </p:nvGraphicFramePr>
        <p:xfrm>
          <a:off x="5702300" y="3884844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1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64044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72273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visualisieren</a:t>
            </a:r>
          </a:p>
        </p:txBody>
      </p:sp>
    </p:spTree>
    <p:extLst>
      <p:ext uri="{BB962C8B-B14F-4D97-AF65-F5344CB8AC3E}">
        <p14:creationId xmlns:p14="http://schemas.microsoft.com/office/powerpoint/2010/main" val="12027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68" y="-949434"/>
            <a:ext cx="12216668" cy="7807434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sp>
        <p:nvSpPr>
          <p:cNvPr id="5" name="Shape 54"/>
          <p:cNvSpPr txBox="1">
            <a:spLocks/>
          </p:cNvSpPr>
          <p:nvPr/>
        </p:nvSpPr>
        <p:spPr>
          <a:xfrm>
            <a:off x="403266" y="2184651"/>
            <a:ext cx="11360799" cy="1539264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„Wie sehen typische die Werte für einen Patch aus?“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 Dezember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 8 Uhr Morgens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Bei guten Lichtverhältnissen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 Schnee</a:t>
            </a:r>
          </a:p>
        </p:txBody>
      </p:sp>
    </p:spTree>
    <p:extLst>
      <p:ext uri="{BB962C8B-B14F-4D97-AF65-F5344CB8AC3E}">
        <p14:creationId xmlns:p14="http://schemas.microsoft.com/office/powerpoint/2010/main" val="1224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Montag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Dienstag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Mittwoch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Donnerst.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Freitag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Samstag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Sonntag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08 - 10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10 - 12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12 - 14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14 - 16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16 - 18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18 - 20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50" y="3646536"/>
            <a:ext cx="679349" cy="679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5" y="364653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9" y="3646535"/>
            <a:ext cx="680400" cy="680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72344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Montag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Dienstag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Mittwoch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Donnerst.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Freitag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Samstag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Sonntag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08 - 10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10 - 12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12 - 14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14 - 16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16 - 18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18 - 20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238752423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1" y="1613200"/>
            <a:ext cx="1759999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1" y="3260701"/>
            <a:ext cx="1760000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1" y="4908202"/>
            <a:ext cx="1760000" cy="144000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2820438" y="457459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820438" y="398506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839488" y="254070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20" y="2487120"/>
            <a:ext cx="352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1118" y="2417808"/>
            <a:ext cx="83820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9206" y="1276202"/>
            <a:ext cx="962025" cy="904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681" y="3626089"/>
            <a:ext cx="971550" cy="590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8268" y="4453370"/>
            <a:ext cx="714375" cy="971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9206" y="5661651"/>
            <a:ext cx="962025" cy="457200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8120288" y="3923505"/>
            <a:ext cx="1242390" cy="1188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8120288" y="4820856"/>
            <a:ext cx="1242390" cy="88530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8124352" y="2127972"/>
            <a:ext cx="1162050" cy="89922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120288" y="2966966"/>
            <a:ext cx="1242390" cy="47811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124352" y="4343489"/>
            <a:ext cx="1162050" cy="47736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Optimierungen</a:t>
            </a:r>
          </a:p>
        </p:txBody>
      </p:sp>
    </p:spTree>
    <p:extLst>
      <p:ext uri="{BB962C8B-B14F-4D97-AF65-F5344CB8AC3E}">
        <p14:creationId xmlns:p14="http://schemas.microsoft.com/office/powerpoint/2010/main" val="28615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1729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3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0"/>
            <a:ext cx="724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B343820-4A55-484A-AE1E-848975631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951273"/>
              </p:ext>
            </p:extLst>
          </p:nvPr>
        </p:nvGraphicFramePr>
        <p:xfrm>
          <a:off x="0" y="1179498"/>
          <a:ext cx="12191999" cy="5678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10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Widescreen</PresentationFormat>
  <Paragraphs>226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Lucida Sans</vt:lpstr>
      <vt:lpstr>Open Sans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19</cp:revision>
  <dcterms:created xsi:type="dcterms:W3CDTF">2017-01-28T17:06:11Z</dcterms:created>
  <dcterms:modified xsi:type="dcterms:W3CDTF">2017-01-29T22:22:43Z</dcterms:modified>
</cp:coreProperties>
</file>